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  <p:sldId id="319" r:id="rId71"/>
    <p:sldId id="320" r:id="rId72"/>
    <p:sldId id="321" r:id="rId73"/>
    <p:sldId id="322" r:id="rId74"/>
    <p:sldId id="323" r:id="rId75"/>
    <p:sldId id="324" r:id="rId76"/>
    <p:sldId id="325" r:id="rId77"/>
    <p:sldId id="326" r:id="rId78"/>
    <p:sldId id="327" r:id="rId79"/>
    <p:sldId id="328" r:id="rId80"/>
    <p:sldId id="329" r:id="rId81"/>
    <p:sldId id="330" r:id="rId82"/>
    <p:sldId id="331" r:id="rId83"/>
    <p:sldId id="332" r:id="rId84"/>
    <p:sldId id="333" r:id="rId85"/>
    <p:sldId id="334" r:id="rId86"/>
    <p:sldId id="335" r:id="rId87"/>
    <p:sldId id="336" r:id="rId88"/>
    <p:sldId id="337" r:id="rId89"/>
    <p:sldId id="338" r:id="rId90"/>
    <p:sldId id="339" r:id="rId91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2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2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2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2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2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2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2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2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2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32650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32650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84E00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17101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106375"/>
              <a:satOff val="9554"/>
              <a:lumOff val="-13516"/>
            </a:schemeClr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106375"/>
              <a:satOff val="9554"/>
              <a:lumOff val="-13516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-119728"/>
              <a:satOff val="5580"/>
              <a:lumOff val="-12961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50E48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50E48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98089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6A0AC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6A0AC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<Relationship Id="rId64" Type="http://schemas.openxmlformats.org/officeDocument/2006/relationships/slide" Target="slides/slide57.xml"/><Relationship Id="rId65" Type="http://schemas.openxmlformats.org/officeDocument/2006/relationships/slide" Target="slides/slide58.xml"/><Relationship Id="rId66" Type="http://schemas.openxmlformats.org/officeDocument/2006/relationships/slide" Target="slides/slide59.xml"/><Relationship Id="rId67" Type="http://schemas.openxmlformats.org/officeDocument/2006/relationships/slide" Target="slides/slide60.xml"/><Relationship Id="rId68" Type="http://schemas.openxmlformats.org/officeDocument/2006/relationships/slide" Target="slides/slide61.xml"/><Relationship Id="rId69" Type="http://schemas.openxmlformats.org/officeDocument/2006/relationships/slide" Target="slides/slide62.xml"/><Relationship Id="rId70" Type="http://schemas.openxmlformats.org/officeDocument/2006/relationships/slide" Target="slides/slide63.xml"/><Relationship Id="rId71" Type="http://schemas.openxmlformats.org/officeDocument/2006/relationships/slide" Target="slides/slide64.xml"/><Relationship Id="rId72" Type="http://schemas.openxmlformats.org/officeDocument/2006/relationships/slide" Target="slides/slide65.xml"/><Relationship Id="rId73" Type="http://schemas.openxmlformats.org/officeDocument/2006/relationships/slide" Target="slides/slide66.xml"/><Relationship Id="rId74" Type="http://schemas.openxmlformats.org/officeDocument/2006/relationships/slide" Target="slides/slide67.xml"/><Relationship Id="rId75" Type="http://schemas.openxmlformats.org/officeDocument/2006/relationships/slide" Target="slides/slide68.xml"/><Relationship Id="rId76" Type="http://schemas.openxmlformats.org/officeDocument/2006/relationships/slide" Target="slides/slide69.xml"/><Relationship Id="rId77" Type="http://schemas.openxmlformats.org/officeDocument/2006/relationships/slide" Target="slides/slide70.xml"/><Relationship Id="rId78" Type="http://schemas.openxmlformats.org/officeDocument/2006/relationships/slide" Target="slides/slide71.xml"/><Relationship Id="rId79" Type="http://schemas.openxmlformats.org/officeDocument/2006/relationships/slide" Target="slides/slide72.xml"/><Relationship Id="rId80" Type="http://schemas.openxmlformats.org/officeDocument/2006/relationships/slide" Target="slides/slide73.xml"/><Relationship Id="rId81" Type="http://schemas.openxmlformats.org/officeDocument/2006/relationships/slide" Target="slides/slide74.xml"/><Relationship Id="rId82" Type="http://schemas.openxmlformats.org/officeDocument/2006/relationships/slide" Target="slides/slide75.xml"/><Relationship Id="rId83" Type="http://schemas.openxmlformats.org/officeDocument/2006/relationships/slide" Target="slides/slide76.xml"/><Relationship Id="rId84" Type="http://schemas.openxmlformats.org/officeDocument/2006/relationships/slide" Target="slides/slide77.xml"/><Relationship Id="rId85" Type="http://schemas.openxmlformats.org/officeDocument/2006/relationships/slide" Target="slides/slide78.xml"/><Relationship Id="rId86" Type="http://schemas.openxmlformats.org/officeDocument/2006/relationships/slide" Target="slides/slide79.xml"/><Relationship Id="rId87" Type="http://schemas.openxmlformats.org/officeDocument/2006/relationships/slide" Target="slides/slide80.xml"/><Relationship Id="rId88" Type="http://schemas.openxmlformats.org/officeDocument/2006/relationships/slide" Target="slides/slide81.xml"/><Relationship Id="rId89" Type="http://schemas.openxmlformats.org/officeDocument/2006/relationships/slide" Target="slides/slide82.xml"/><Relationship Id="rId90" Type="http://schemas.openxmlformats.org/officeDocument/2006/relationships/slide" Target="slides/slide83.xml"/><Relationship Id="rId91" Type="http://schemas.openxmlformats.org/officeDocument/2006/relationships/slide" Target="slides/slide84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4833937" y="2303859"/>
            <a:ext cx="14716126" cy="4643438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4833937" y="7072312"/>
            <a:ext cx="14716126" cy="1589485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5200"/>
            </a:lvl1pPr>
            <a:lvl2pPr marL="0" indent="0" algn="ctr">
              <a:spcBef>
                <a:spcPts val="0"/>
              </a:spcBef>
              <a:buClrTx/>
              <a:buSzTx/>
              <a:buNone/>
              <a:defRPr sz="5200"/>
            </a:lvl2pPr>
            <a:lvl3pPr marL="0" indent="0" algn="ctr">
              <a:spcBef>
                <a:spcPts val="0"/>
              </a:spcBef>
              <a:buClrTx/>
              <a:buSzTx/>
              <a:buNone/>
              <a:defRPr sz="5200"/>
            </a:lvl3pPr>
            <a:lvl4pPr marL="0" indent="0" algn="ctr">
              <a:spcBef>
                <a:spcPts val="0"/>
              </a:spcBef>
              <a:buClrTx/>
              <a:buSzTx/>
              <a:buNone/>
              <a:defRPr sz="5200"/>
            </a:lvl4pPr>
            <a:lvl5pPr marL="0" indent="0" algn="ctr">
              <a:spcBef>
                <a:spcPts val="0"/>
              </a:spcBef>
              <a:buClrTx/>
              <a:buSzTx/>
              <a:buNone/>
              <a:defRPr sz="5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/>
          <p:nvPr>
            <p:ph type="body" sz="quarter" idx="21"/>
          </p:nvPr>
        </p:nvSpPr>
        <p:spPr>
          <a:xfrm>
            <a:off x="4833937" y="8947546"/>
            <a:ext cx="14716126" cy="64770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i="1" sz="32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“Type a quote here.”"/>
          <p:cNvSpPr txBox="1"/>
          <p:nvPr>
            <p:ph type="body" sz="quarter" idx="22"/>
          </p:nvPr>
        </p:nvSpPr>
        <p:spPr>
          <a:xfrm>
            <a:off x="4833937" y="6055915"/>
            <a:ext cx="14716126" cy="8636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46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/>
          <p:nvPr>
            <p:ph type="pic" idx="21"/>
          </p:nvPr>
        </p:nvSpPr>
        <p:spPr>
          <a:xfrm>
            <a:off x="1740742" y="-17860"/>
            <a:ext cx="23275935" cy="1551729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idx="21"/>
          </p:nvPr>
        </p:nvSpPr>
        <p:spPr>
          <a:xfrm>
            <a:off x="2137171" y="714375"/>
            <a:ext cx="17395034" cy="863794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4833937" y="9447609"/>
            <a:ext cx="14716126" cy="2000251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4833937" y="11465718"/>
            <a:ext cx="14716126" cy="1589486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5200"/>
            </a:lvl1pPr>
            <a:lvl2pPr marL="0" indent="0" algn="ctr">
              <a:spcBef>
                <a:spcPts val="0"/>
              </a:spcBef>
              <a:buClrTx/>
              <a:buSzTx/>
              <a:buNone/>
              <a:defRPr sz="5200"/>
            </a:lvl2pPr>
            <a:lvl3pPr marL="0" indent="0" algn="ctr">
              <a:spcBef>
                <a:spcPts val="0"/>
              </a:spcBef>
              <a:buClrTx/>
              <a:buSzTx/>
              <a:buNone/>
              <a:defRPr sz="5200"/>
            </a:lvl3pPr>
            <a:lvl4pPr marL="0" indent="0" algn="ctr">
              <a:spcBef>
                <a:spcPts val="0"/>
              </a:spcBef>
              <a:buClrTx/>
              <a:buSzTx/>
              <a:buNone/>
              <a:defRPr sz="5200"/>
            </a:lvl4pPr>
            <a:lvl5pPr marL="0" indent="0" algn="ctr">
              <a:spcBef>
                <a:spcPts val="0"/>
              </a:spcBef>
              <a:buClrTx/>
              <a:buSzTx/>
              <a:buNone/>
              <a:defRPr sz="5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4833937" y="4536281"/>
            <a:ext cx="14716126" cy="4643438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/>
          <p:nvPr>
            <p:ph type="pic" idx="21"/>
          </p:nvPr>
        </p:nvSpPr>
        <p:spPr>
          <a:xfrm>
            <a:off x="6494800" y="-194764"/>
            <a:ext cx="19020237" cy="1268015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4387453" y="892968"/>
            <a:ext cx="7500938" cy="5607845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4387453" y="6643687"/>
            <a:ext cx="7500938" cy="5786438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5200"/>
            </a:lvl1pPr>
            <a:lvl2pPr marL="0" indent="0" algn="ctr">
              <a:spcBef>
                <a:spcPts val="0"/>
              </a:spcBef>
              <a:buClrTx/>
              <a:buSzTx/>
              <a:buNone/>
              <a:defRPr sz="5200"/>
            </a:lvl2pPr>
            <a:lvl3pPr marL="0" indent="0" algn="ctr">
              <a:spcBef>
                <a:spcPts val="0"/>
              </a:spcBef>
              <a:buClrTx/>
              <a:buSzTx/>
              <a:buNone/>
              <a:defRPr sz="5200"/>
            </a:lvl3pPr>
            <a:lvl4pPr marL="0" indent="0" algn="ctr">
              <a:spcBef>
                <a:spcPts val="0"/>
              </a:spcBef>
              <a:buClrTx/>
              <a:buSzTx/>
              <a:buNone/>
              <a:defRPr sz="5200"/>
            </a:lvl4pPr>
            <a:lvl5pPr marL="0" indent="0" algn="ctr">
              <a:spcBef>
                <a:spcPts val="0"/>
              </a:spcBef>
              <a:buClrTx/>
              <a:buSzTx/>
              <a:buNone/>
              <a:defRPr sz="5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Tx/>
            </a:lvl1pPr>
            <a:lvl2pPr>
              <a:buClrTx/>
            </a:lvl2pPr>
            <a:lvl3pPr>
              <a:buClrTx/>
            </a:lvl3pPr>
            <a:lvl4pPr>
              <a:buClrTx/>
            </a:lvl4pPr>
            <a:lvl5pPr>
              <a:buClrTx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/>
          <p:nvPr>
            <p:ph type="pic" idx="21"/>
          </p:nvPr>
        </p:nvSpPr>
        <p:spPr>
          <a:xfrm>
            <a:off x="9338964" y="2857500"/>
            <a:ext cx="14466095" cy="964406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quarter" idx="1"/>
          </p:nvPr>
        </p:nvSpPr>
        <p:spPr>
          <a:xfrm>
            <a:off x="4387453" y="3643312"/>
            <a:ext cx="7500938" cy="8840392"/>
          </a:xfrm>
          <a:prstGeom prst="rect">
            <a:avLst/>
          </a:prstGeom>
        </p:spPr>
        <p:txBody>
          <a:bodyPr/>
          <a:lstStyle>
            <a:lvl1pPr marL="465364" indent="-465364">
              <a:spcBef>
                <a:spcPts val="4500"/>
              </a:spcBef>
              <a:buClrTx/>
              <a:defRPr sz="3800"/>
            </a:lvl1pPr>
            <a:lvl2pPr marL="808264" indent="-465364">
              <a:spcBef>
                <a:spcPts val="4500"/>
              </a:spcBef>
              <a:buClrTx/>
              <a:defRPr sz="3800"/>
            </a:lvl2pPr>
            <a:lvl3pPr marL="1151164" indent="-465364">
              <a:spcBef>
                <a:spcPts val="4500"/>
              </a:spcBef>
              <a:buClrTx/>
              <a:defRPr sz="3800"/>
            </a:lvl3pPr>
            <a:lvl4pPr marL="1494064" indent="-465364">
              <a:spcBef>
                <a:spcPts val="4500"/>
              </a:spcBef>
              <a:buClrTx/>
              <a:defRPr sz="3800"/>
            </a:lvl4pPr>
            <a:lvl5pPr marL="1836964" indent="-465364">
              <a:spcBef>
                <a:spcPts val="4500"/>
              </a:spcBef>
              <a:buClrTx/>
              <a:defRPr sz="3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idx="1"/>
          </p:nvPr>
        </p:nvSpPr>
        <p:spPr>
          <a:xfrm>
            <a:off x="4387453" y="1785937"/>
            <a:ext cx="15609094" cy="10144126"/>
          </a:xfrm>
          <a:prstGeom prst="rect">
            <a:avLst/>
          </a:prstGeom>
        </p:spPr>
        <p:txBody>
          <a:bodyPr/>
          <a:lstStyle>
            <a:lvl1pPr>
              <a:buClrTx/>
            </a:lvl1pPr>
            <a:lvl2pPr>
              <a:buClrTx/>
            </a:lvl2pPr>
            <a:lvl3pPr>
              <a:buClrTx/>
            </a:lvl3pPr>
            <a:lvl4pPr>
              <a:buClrTx/>
            </a:lvl4pPr>
            <a:lvl5pPr>
              <a:buClrTx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/>
          <p:nvPr>
            <p:ph type="pic" sz="quarter" idx="21"/>
          </p:nvPr>
        </p:nvSpPr>
        <p:spPr>
          <a:xfrm>
            <a:off x="12084843" y="6983015"/>
            <a:ext cx="8277822" cy="551854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age"/>
          <p:cNvSpPr/>
          <p:nvPr>
            <p:ph type="pic" sz="quarter" idx="22"/>
          </p:nvPr>
        </p:nvSpPr>
        <p:spPr>
          <a:xfrm>
            <a:off x="12522398" y="898922"/>
            <a:ext cx="8268892" cy="551259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Image"/>
          <p:cNvSpPr/>
          <p:nvPr>
            <p:ph type="pic" idx="23"/>
          </p:nvPr>
        </p:nvSpPr>
        <p:spPr>
          <a:xfrm>
            <a:off x="-1733848" y="-178594"/>
            <a:ext cx="19020235" cy="1268015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4387453" y="357187"/>
            <a:ext cx="15609094" cy="30360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4387453" y="3643312"/>
            <a:ext cx="15609094" cy="88403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>
            <a:spAutoFit/>
          </a:bodyPr>
          <a:lstStyle>
            <a:lvl1pPr>
              <a:defRPr b="0" sz="2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11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b="0" baseline="0" cap="none" i="0" spc="0" strike="noStrike" sz="4400" u="none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0556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b="0" baseline="0" cap="none" i="0" spc="0" strike="noStrike" sz="4400" u="none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500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b="0" baseline="0" cap="none" i="0" spc="0" strike="noStrike" sz="4400" u="none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9446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b="0" baseline="0" cap="none" i="0" spc="0" strike="noStrike" sz="4400" u="none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389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b="0" baseline="0" cap="none" i="0" spc="0" strike="noStrike" sz="4400" u="none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8336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b="0" baseline="0" cap="none" i="0" spc="0" strike="noStrike" sz="4400" u="none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278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b="0" baseline="0" cap="none" i="0" spc="0" strike="noStrike" sz="4400" u="none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7226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b="0" baseline="0" cap="none" i="0" spc="0" strike="noStrike" sz="4400" u="none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167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b="0" baseline="0" cap="none" i="0" spc="0" strike="noStrike" sz="4400" u="none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pn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pn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png"/><Relationship Id="rId3" Type="http://schemas.openxmlformats.org/officeDocument/2006/relationships/image" Target="../media/image1.gif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png"/><Relationship Id="rId3" Type="http://schemas.openxmlformats.org/officeDocument/2006/relationships/image" Target="../media/image2.gif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png"/><Relationship Id="rId3" Type="http://schemas.openxmlformats.org/officeDocument/2006/relationships/image" Target="../media/image3.gif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png"/><Relationship Id="rId3" Type="http://schemas.openxmlformats.org/officeDocument/2006/relationships/image" Target="../media/image36.png"/><Relationship Id="rId4" Type="http://schemas.openxmlformats.org/officeDocument/2006/relationships/image" Target="../media/image4.gif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png"/><Relationship Id="rId3" Type="http://schemas.openxmlformats.org/officeDocument/2006/relationships/image" Target="../media/image5.gif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png"/><Relationship Id="rId3" Type="http://schemas.openxmlformats.org/officeDocument/2006/relationships/image" Target="../media/image6.gif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png"/><Relationship Id="rId3" Type="http://schemas.openxmlformats.org/officeDocument/2006/relationships/image" Target="../media/image7.gif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png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png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0.png"/></Relationships>
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1.png"/></Relationships>
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2.png"/><Relationship Id="rId3" Type="http://schemas.openxmlformats.org/officeDocument/2006/relationships/image" Target="../media/image8.gif"/></Relationships>
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png"/></Relationships>
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4.png"/></Relationships>
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5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
</file>

<file path=ppt/slides/_rels/slide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6.png"/></Relationships>

</file>

<file path=ppt/slides/_rels/slide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7.png"/></Relationships>

</file>

<file path=ppt/slides/_rels/slide5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8.png"/></Relationships>

</file>

<file path=ppt/slides/_rels/slide5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9.png"/></Relationships>

</file>

<file path=ppt/slides/_rels/slide5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0.png"/></Relationships>

</file>

<file path=ppt/slides/_rels/slide5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1.png"/><Relationship Id="rId3" Type="http://schemas.openxmlformats.org/officeDocument/2006/relationships/image" Target="../media/image9.gif"/></Relationships>

</file>

<file path=ppt/slides/_rels/slide5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2.png"/></Relationships>

</file>

<file path=ppt/slides/_rels/slide5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3.png"/><Relationship Id="rId3" Type="http://schemas.openxmlformats.org/officeDocument/2006/relationships/image" Target="../media/image10.gif"/></Relationships>

</file>

<file path=ppt/slides/_rels/slide5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4.png"/></Relationships>

</file>

<file path=ppt/slides/_rels/slide5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5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
</file>

<file path=ppt/slides/_rels/slide6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6.png"/></Relationships>

</file>

<file path=ppt/slides/_rels/slide6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7.png"/></Relationships>

</file>

<file path=ppt/slides/_rels/slide6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8.png"/></Relationships>

</file>

<file path=ppt/slides/_rels/slide6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9.png"/></Relationships>

</file>

<file path=ppt/slides/_rels/slide6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0.png"/></Relationships>

</file>

<file path=ppt/slides/_rels/slide6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1.png"/></Relationships>

</file>

<file path=ppt/slides/_rels/slide6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2.png"/></Relationships>

</file>

<file path=ppt/slides/_rels/slide6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3.png"/></Relationships>

</file>

<file path=ppt/slides/_rels/slide6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4.png"/><Relationship Id="rId3" Type="http://schemas.openxmlformats.org/officeDocument/2006/relationships/image" Target="../media/image11.gif"/></Relationships>

</file>

<file path=ppt/slides/_rels/slide6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5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
</file>

<file path=ppt/slides/_rels/slide7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6.png"/></Relationships>

</file>

<file path=ppt/slides/_rels/slide7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7.png"/></Relationships>

</file>

<file path=ppt/slides/_rels/slide7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8.png"/></Relationships>

</file>

<file path=ppt/slides/_rels/slide7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9.png"/></Relationships>

</file>

<file path=ppt/slides/_rels/slide7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0.png"/></Relationships>

</file>

<file path=ppt/slides/_rels/slide7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1.png"/><Relationship Id="rId3" Type="http://schemas.openxmlformats.org/officeDocument/2006/relationships/image" Target="../media/image12.gif"/><Relationship Id="rId4" Type="http://schemas.openxmlformats.org/officeDocument/2006/relationships/image" Target="../media/image13.gif"/></Relationships>

</file>

<file path=ppt/slides/_rels/slide7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2.png"/></Relationships>

</file>

<file path=ppt/slides/_rels/slide7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3.png"/></Relationships>

</file>

<file path=ppt/slides/_rels/slide7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4.png"/></Relationships>

</file>

<file path=ppt/slides/_rels/slide7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5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
</file>

<file path=ppt/slides/_rels/slide8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6.png"/></Relationships>

</file>

<file path=ppt/slides/_rels/slide8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7.png"/></Relationships>

</file>

<file path=ppt/slides/_rels/slide8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8.png"/></Relationships>

</file>

<file path=ppt/slides/_rels/slide8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9.png"/></Relationships>

</file>

<file path=ppt/slides/_rels/slide8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0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Intro.png" descr="Intr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Color 5.png" descr="Color 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Color 6.png" descr="Color 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Color 7.png" descr="Color 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Typography.png" descr="Typography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Spacing.png" descr="Spacing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Visual Noise.png" descr="Visual Nois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Composition.png" descr="Composition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Design Guide.png" descr="Design Guid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Design Patterns.png" descr="Design Pattern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Design Patterns 2.png" descr="Design Patterns 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Layout.png" descr="Layout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Design Consistency.png" descr="Design Consistency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Design Consistency 2.png" descr="Design Consistency 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Iconography.png" descr="Iconography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Iconography 6.png" descr="Iconography 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Iconography 7.png" descr="Iconography 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Iconography 2.png" descr="Iconography 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Iconography 3.png" descr="Iconography 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Iconography 4.png" descr="Iconography 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Iconography 5.png" descr="Iconography 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Design Trends.png" descr="Design Trend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Visual Hierarchy.png" descr="Visual Hierarchy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Design Trends 2.png" descr="Design Trends 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Design Trends 3.png" descr="Design Trends 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Design Trends 4.png" descr="Design Trends 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Design Trends 5.png" descr="Design Trends 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Design Trends 6.png" descr="Design Trends 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Design Trends 7.png" descr="Design Trends 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9" name="1_NIpVGu31MRBN5ZOoh2dAjw.gif" descr="1_NIpVGu31MRBN5ZOoh2dAjw.gi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44430" y="3264674"/>
            <a:ext cx="11500122" cy="86250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Design Trends 7.png" descr="Design Trends 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" name="1_nO8JMEHRAeUbhZ5uH1UzBg.gif" descr="1_nO8JMEHRAeUbhZ5uH1UzBg.gi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96448" y="3263526"/>
            <a:ext cx="11500121" cy="862509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Design Trends 9.png" descr="Design Trends 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" name="1_euDrScfMNdCN25w6NVyC-g.gif" descr="1_euDrScfMNdCN25w6NVyC-g.gi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44430" y="3059823"/>
            <a:ext cx="11500122" cy="862509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Design Trends 3.png" descr="Design Trends 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8" name="Design Trends 9.png" descr="Design Trends 9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9" name="1_W0fsXNGi5V6WYCSb-MqEyA.gif" descr="1_W0fsXNGi5V6WYCSb-MqEyA.gif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71590" y="3101712"/>
            <a:ext cx="11500123" cy="86250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Design Trends 9.png" descr="Design Trends 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2" name="0_cqeYKSEfNH0_KCcy.gif" descr="0_cqeYKSEfNH0_KCcy.gi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35693" y="4142127"/>
            <a:ext cx="11544496" cy="69266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Visual Hierarchy.png" descr="Visual Hierarchy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83275" y="2224035"/>
            <a:ext cx="10981398" cy="103176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Design Trends 12.png" descr="Design Trends 1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" name="1_qDlbltTzKja0Hx0dCupTCA.gif" descr="1_qDlbltTzKja0Hx0dCupTCA.gi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90110" y="3085637"/>
            <a:ext cx="11612089" cy="87090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Design Trends 12.png" descr="Design Trends 1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8" name="1_zFmiJUB1Z_C3VuwINPycaA.gif" descr="1_zFmiJUB1Z_C3VuwINPycaA.gi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3689" y="3281615"/>
            <a:ext cx="11604283" cy="870321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Design Trends 14.png" descr="Design Trends 1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Design Trends 15.png" descr="Design Trends 1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Design Trends 16.png" descr="Design Trends 1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Design Trends 17.png" descr="Design Trends 1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Design Trends 18.png" descr="Design Trends 1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9" name="1_rkl7gOWUrAMWPBvcAMeatQ.gif" descr="1_rkl7gOWUrAMWPBvcAMeatQ.gi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3690" y="3397563"/>
            <a:ext cx="11630754" cy="87230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Design Trends 19.png" descr="Design Trends 1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Design Trends 20.png" descr="Design Trends 2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Design Trends 21.png" descr="Design Trends 2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Visual Hierarchy 2.png" descr="Visual Hierarchy 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Design Trends 22.png" descr="Design Trends 2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Design Trends 23.png" descr="Design Trends 2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Design Trends 24.png" descr="Design Trends 2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Design Trends 25.png" descr="Design Trends 2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Design Trends 26.png" descr="Design Trends 2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Design Trends 27.png" descr="Design Trends 2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8" name="0_DzIEoGMHISc-J25y.gif" descr="0_DzIEoGMHISc-J25y.gi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85243" y="4211177"/>
            <a:ext cx="11636691" cy="69820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Design Trends 28.png" descr="Design Trends 2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Design Trends 29.png" descr="Design Trends 2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43" name="0_sz4BZQDzxVzXJ5mq.gif" descr="0_sz4BZQDzxVzXJ5mq.gi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7098" y="4156389"/>
            <a:ext cx="11629598" cy="697775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Design Trends 30.png" descr="Design Trends 3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Design Workflow.png" descr="Design Workflow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Color.png" descr="Color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Design Workflow 2.png" descr="Design Workflow 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Design Workflow 3.png" descr="Design Workflow 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Design Workflow 4.png" descr="Design Workflow 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Design Workflow 5.png" descr="Design Workflow 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Design Workflow 6.png" descr="Design Workflow 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Design Workflow 7.png" descr="Design Workflow 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Design Workflow 8.png" descr="Design Workflow 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Design Workflow 9.png" descr="Design Workflow 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Design Workflow 10.png" descr="Design Workflow 1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6" name="golf-wireframe-gif.gif" descr="golf-wireframe-gif.gi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81777" y="3143653"/>
            <a:ext cx="11667294" cy="8750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Design Workflow 11.png" descr="Design Workflow 1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Color 2.png" descr="Color 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Design Workflow 12.png" descr="Design Workflow 1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Design Workflow 13.png" descr="Design Workflow 1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Responsive.png" descr="Responsiv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Responsive 2.png" descr="Responsive 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Responsive 3.png" descr="Responsive 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Responsive 4.png" descr="Responsive 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81" name="07_Max-width-vx-No-max-width-1.gif" descr="07_Max-width-vx-No-max-width-1.gi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85671" y="2627078"/>
            <a:ext cx="11222222" cy="4080809"/>
          </a:xfrm>
          <a:prstGeom prst="rect">
            <a:avLst/>
          </a:prstGeom>
          <a:ln w="12700">
            <a:miter lim="400000"/>
          </a:ln>
        </p:spPr>
      </p:pic>
      <p:pic>
        <p:nvPicPr>
          <p:cNvPr id="282" name="03_With-Breakpoints-vs-Without-Breakpoints-1.gif" descr="03_With-Breakpoints-vs-Without-Breakpoints-1.gif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73391" y="7826534"/>
            <a:ext cx="11446782" cy="41624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Responsive 5.png" descr="Responsive 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Responsive 6.png" descr="Responsive 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Responsive 7.png" descr="Responsive 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Responsive 8.png" descr="Responsive 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Color 3.png" descr="Color 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Responsive 9.png" descr="Responsive 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Responsive 10.png" descr="Responsive 1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Responsive 11.png" descr="Responsive 1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Responsive 12.png" descr="Responsive 1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" name="Responsive 13.png" descr="Responsive 1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Color 4.png" descr="Color 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0A89D"/>
      </a:accent2>
      <a:accent3>
        <a:srgbClr val="1DB100"/>
      </a:accent3>
      <a:accent4>
        <a:srgbClr val="F8BA00"/>
      </a:accent4>
      <a:accent5>
        <a:srgbClr val="EE220C"/>
      </a:accent5>
      <a:accent6>
        <a:srgbClr val="CB297B"/>
      </a:accent6>
      <a:hlink>
        <a:srgbClr val="0000FF"/>
      </a:hlink>
      <a:folHlink>
        <a:srgbClr val="FF00FF"/>
      </a:folHlink>
    </a:clrScheme>
    <a:fontScheme name="Black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Off val="1352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 upright="0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 upright="0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0A89D"/>
      </a:accent2>
      <a:accent3>
        <a:srgbClr val="1DB100"/>
      </a:accent3>
      <a:accent4>
        <a:srgbClr val="F8BA00"/>
      </a:accent4>
      <a:accent5>
        <a:srgbClr val="EE220C"/>
      </a:accent5>
      <a:accent6>
        <a:srgbClr val="CB297B"/>
      </a:accent6>
      <a:hlink>
        <a:srgbClr val="0000FF"/>
      </a:hlink>
      <a:folHlink>
        <a:srgbClr val="FF00FF"/>
      </a:folHlink>
    </a:clrScheme>
    <a:fontScheme name="Black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Off val="1352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 upright="0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 upright="0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